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92" r:id="rId2"/>
    <p:sldId id="393" r:id="rId3"/>
    <p:sldId id="394" r:id="rId4"/>
    <p:sldId id="400" r:id="rId5"/>
    <p:sldId id="401" r:id="rId6"/>
    <p:sldId id="402" r:id="rId7"/>
    <p:sldId id="403" r:id="rId8"/>
    <p:sldId id="404" r:id="rId9"/>
    <p:sldId id="405" r:id="rId10"/>
    <p:sldId id="406" r:id="rId11"/>
    <p:sldId id="407" r:id="rId12"/>
    <p:sldId id="408" r:id="rId13"/>
    <p:sldId id="430" r:id="rId14"/>
    <p:sldId id="410" r:id="rId15"/>
    <p:sldId id="411" r:id="rId16"/>
    <p:sldId id="412" r:id="rId17"/>
    <p:sldId id="413" r:id="rId18"/>
    <p:sldId id="414" r:id="rId19"/>
    <p:sldId id="415" r:id="rId20"/>
    <p:sldId id="416" r:id="rId21"/>
    <p:sldId id="417" r:id="rId22"/>
    <p:sldId id="418" r:id="rId23"/>
    <p:sldId id="419" r:id="rId24"/>
    <p:sldId id="420" r:id="rId25"/>
    <p:sldId id="421" r:id="rId26"/>
    <p:sldId id="422" r:id="rId27"/>
    <p:sldId id="423" r:id="rId28"/>
    <p:sldId id="424" r:id="rId29"/>
    <p:sldId id="425" r:id="rId30"/>
    <p:sldId id="426" r:id="rId31"/>
    <p:sldId id="427" r:id="rId32"/>
    <p:sldId id="428" r:id="rId33"/>
    <p:sldId id="42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287"/>
    <a:srgbClr val="BB5328"/>
    <a:srgbClr val="EBCBA8"/>
    <a:srgbClr val="ABB1E0"/>
    <a:srgbClr val="FFFFFF"/>
    <a:srgbClr val="1A4450"/>
    <a:srgbClr val="1E4D5B"/>
    <a:srgbClr val="43001C"/>
    <a:srgbClr val="2A0C0E"/>
    <a:srgbClr val="002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4" autoAdjust="0"/>
    <p:restoredTop sz="94658"/>
  </p:normalViewPr>
  <p:slideViewPr>
    <p:cSldViewPr snapToGrid="0">
      <p:cViewPr varScale="1">
        <p:scale>
          <a:sx n="102" d="100"/>
          <a:sy n="102" d="100"/>
        </p:scale>
        <p:origin x="196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46D98-6990-B0A5-ACB7-14F674B38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B8258-0711-2DEF-2861-FD9018DDD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C7020-20E3-19EF-700D-992CA3022C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682EC5-E13D-697D-CC57-1CEF57BF8AE0}"/>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205399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3CAD5-24C0-26E2-E375-E85B838E0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44FEC9-01AE-CD54-8BBE-80F5444102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71279-0EE7-B93D-62FD-7E7C6481EA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50901F-88A7-9386-3561-9E2FCF551088}"/>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2974319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E4E5C-7514-0E3D-C212-BCDF68037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B70CBC-6686-1421-1853-69A923DF6E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206BDC-A23C-8221-6B2F-D0D3CE4C0D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7FDEC9-6346-9441-6256-6F7C51665E1B}"/>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3849237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BC7D7-DFEC-EDA2-D8D1-A71E2FE3E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F38375-20B2-C473-EC93-3A955A677A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4E6DDE-0757-6ADB-7276-67329E960A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44DA47-9F8A-73B1-BAFB-60913A9379C7}"/>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67593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F9EE4-D0BA-083E-0A49-D82C371B8B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E0599-58B7-4A33-BD3F-D7E78E12EE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6DF56B-BA77-60D9-9A45-E3F76684B1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0C0D65-2F92-DCEF-78A7-A23142BA382D}"/>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2274385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DCBE3-C9A3-160A-4A97-A1D3DB46D7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2B92A-1BCC-4E5D-24BE-B36261274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A7DEC2-C7E2-B941-E713-BBC6D1BE02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B1994F-2E44-4BA1-CA7F-F2B0386EF361}"/>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1100512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BB11C-2C79-F084-8136-411F324CAD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415738-486C-2F4E-C4F3-279B828B7F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79AEFC-69FD-1B9A-8D77-B65963595E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7D5E73-67C2-4236-78D3-5BBEDDBBC932}"/>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1921423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F267D-263F-AB62-F0A3-55DE22AB67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2DFBF1-1D46-B545-E483-EA3DF8B422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017829-6323-B161-1C13-160A5BC7C7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6698EE-FB48-36D0-AD36-76E122097030}"/>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3175180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77F60-C6BF-AB7E-C092-4F6D61B76C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428B0-C18F-4945-2E28-C3075D5AC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3FBBD-2FC9-83C4-093F-55C45F87FA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A2DBB2-146B-8FFB-DC48-355860DB9E6E}"/>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3207323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3B841-6A28-90F6-70F2-2BC3709BA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D37AB6-0B0F-CE99-B82E-BC0483E65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40EF18-43E8-6DE2-FCEB-325C7B093F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443F48-FEC8-E10D-1759-64D099C81C00}"/>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1578279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4C59C-1FA6-5E4B-CA50-CEC5ECE38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C0021-ACE2-885A-D8AA-C53D2E9D9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78FEF3-B224-5799-299A-E7CA9A3E41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87C100-CA33-520B-3097-D630E0B6AD4A}"/>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1709593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95072-E6F6-F72F-6323-4B622C037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0FECE-22B5-452F-2A61-BA2A471D1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80A01-5C3F-40CD-1965-9E199F4CDC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1DA3FB-F18B-096A-E4DA-D7FEDEBAFBC7}"/>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2503823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B56FA-BBEF-C37B-0C4A-E21569139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3DF87-0019-8A04-42A3-BC5F5686CA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8A52EF-6B0F-3730-09B3-3ED88AE491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A4C82E-BA08-9712-F89E-9538AD40F4E7}"/>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1803530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B3865-3F56-2259-F372-639DC2C7E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C2C0F-CC7B-FF1B-E7DA-07637F321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01690-4294-6C70-D7ED-BB2BF04955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F84037-C2C1-5D70-D77A-8BFE076C6010}"/>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3211375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09849-E5D7-7C59-189A-620B37A1C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72ABE3-43A8-0A98-45BA-9469CCF5A7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72D230-60BC-4683-9021-6812FA95F9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DBDF17-A508-F4C2-F0F2-7FF914975709}"/>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35383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6FE6B-85CD-C6B5-45BB-B8CD01FABA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203296-4D36-15D8-ADE2-D21DB17FB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B55D9E-AD25-D68B-6C20-84D101B1A2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E947E1-5ABC-7206-CC2A-5925C0AF2F20}"/>
              </a:ext>
            </a:extLst>
          </p:cNvPr>
          <p:cNvSpPr>
            <a:spLocks noGrp="1"/>
          </p:cNvSpPr>
          <p:nvPr>
            <p:ph type="sldNum" sz="quarter" idx="5"/>
          </p:nvPr>
        </p:nvSpPr>
        <p:spPr/>
        <p:txBody>
          <a:bodyPr/>
          <a:lstStyle/>
          <a:p>
            <a:fld id="{3381EEC1-8735-497A-8DAB-B270CF6E1D86}" type="slidenum">
              <a:rPr lang="en-US" smtClean="0"/>
              <a:t>23</a:t>
            </a:fld>
            <a:endParaRPr lang="en-US"/>
          </a:p>
        </p:txBody>
      </p:sp>
    </p:spTree>
    <p:extLst>
      <p:ext uri="{BB962C8B-B14F-4D97-AF65-F5344CB8AC3E}">
        <p14:creationId xmlns:p14="http://schemas.microsoft.com/office/powerpoint/2010/main" val="2784995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4BB95-3CDF-2E57-6860-D747E4827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8AE4B9-925F-7C61-E321-7034B1BD0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8BC68-2001-CF61-889F-AD880AE852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AAB56A-AB70-FB8B-010B-3F84D049898F}"/>
              </a:ext>
            </a:extLst>
          </p:cNvPr>
          <p:cNvSpPr>
            <a:spLocks noGrp="1"/>
          </p:cNvSpPr>
          <p:nvPr>
            <p:ph type="sldNum" sz="quarter" idx="5"/>
          </p:nvPr>
        </p:nvSpPr>
        <p:spPr/>
        <p:txBody>
          <a:bodyPr/>
          <a:lstStyle/>
          <a:p>
            <a:fld id="{3381EEC1-8735-497A-8DAB-B270CF6E1D86}" type="slidenum">
              <a:rPr lang="en-US" smtClean="0"/>
              <a:t>24</a:t>
            </a:fld>
            <a:endParaRPr lang="en-US"/>
          </a:p>
        </p:txBody>
      </p:sp>
    </p:spTree>
    <p:extLst>
      <p:ext uri="{BB962C8B-B14F-4D97-AF65-F5344CB8AC3E}">
        <p14:creationId xmlns:p14="http://schemas.microsoft.com/office/powerpoint/2010/main" val="3393763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98961-BAD8-BB15-BF30-E7056687B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3BD09-6833-9515-EA81-350A310BB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ACC77E-B567-869B-64E1-6F9305B602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C87FE2-CC51-CBCC-AC90-B6EFE267EEC7}"/>
              </a:ext>
            </a:extLst>
          </p:cNvPr>
          <p:cNvSpPr>
            <a:spLocks noGrp="1"/>
          </p:cNvSpPr>
          <p:nvPr>
            <p:ph type="sldNum" sz="quarter" idx="5"/>
          </p:nvPr>
        </p:nvSpPr>
        <p:spPr/>
        <p:txBody>
          <a:bodyPr/>
          <a:lstStyle/>
          <a:p>
            <a:fld id="{3381EEC1-8735-497A-8DAB-B270CF6E1D86}" type="slidenum">
              <a:rPr lang="en-US" smtClean="0"/>
              <a:t>25</a:t>
            </a:fld>
            <a:endParaRPr lang="en-US"/>
          </a:p>
        </p:txBody>
      </p:sp>
    </p:spTree>
    <p:extLst>
      <p:ext uri="{BB962C8B-B14F-4D97-AF65-F5344CB8AC3E}">
        <p14:creationId xmlns:p14="http://schemas.microsoft.com/office/powerpoint/2010/main" val="1419372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21FB5-A932-7F2A-1D0F-8B2A615CCE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619AA5-ED50-7DD4-AB4A-052E03D84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C11866-F010-7E23-A355-5C2B522404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EC61C8-4EBB-B46F-ADD1-7DF100DAF48A}"/>
              </a:ext>
            </a:extLst>
          </p:cNvPr>
          <p:cNvSpPr>
            <a:spLocks noGrp="1"/>
          </p:cNvSpPr>
          <p:nvPr>
            <p:ph type="sldNum" sz="quarter" idx="5"/>
          </p:nvPr>
        </p:nvSpPr>
        <p:spPr/>
        <p:txBody>
          <a:bodyPr/>
          <a:lstStyle/>
          <a:p>
            <a:fld id="{3381EEC1-8735-497A-8DAB-B270CF6E1D86}" type="slidenum">
              <a:rPr lang="en-US" smtClean="0"/>
              <a:t>26</a:t>
            </a:fld>
            <a:endParaRPr lang="en-US"/>
          </a:p>
        </p:txBody>
      </p:sp>
    </p:spTree>
    <p:extLst>
      <p:ext uri="{BB962C8B-B14F-4D97-AF65-F5344CB8AC3E}">
        <p14:creationId xmlns:p14="http://schemas.microsoft.com/office/powerpoint/2010/main" val="3006011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306B2-E06D-A113-4595-99FCD6BF81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D52A09-D8ED-C67D-5994-20915B706F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9B5AC2-6302-BD96-2EB7-D7B8EDA63B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01AA2B-BA6D-D33A-2C29-9E6601D19C15}"/>
              </a:ext>
            </a:extLst>
          </p:cNvPr>
          <p:cNvSpPr>
            <a:spLocks noGrp="1"/>
          </p:cNvSpPr>
          <p:nvPr>
            <p:ph type="sldNum" sz="quarter" idx="5"/>
          </p:nvPr>
        </p:nvSpPr>
        <p:spPr/>
        <p:txBody>
          <a:bodyPr/>
          <a:lstStyle/>
          <a:p>
            <a:fld id="{3381EEC1-8735-497A-8DAB-B270CF6E1D86}" type="slidenum">
              <a:rPr lang="en-US" smtClean="0"/>
              <a:t>27</a:t>
            </a:fld>
            <a:endParaRPr lang="en-US"/>
          </a:p>
        </p:txBody>
      </p:sp>
    </p:spTree>
    <p:extLst>
      <p:ext uri="{BB962C8B-B14F-4D97-AF65-F5344CB8AC3E}">
        <p14:creationId xmlns:p14="http://schemas.microsoft.com/office/powerpoint/2010/main" val="3242559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645CB-7E75-36DC-9278-9AB301C470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AD8397-B129-4AC1-43A8-6D91C177B0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BD4D28-6F52-FD3D-C1B7-723321A970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847140-24DA-CE0E-903C-138AB19615F8}"/>
              </a:ext>
            </a:extLst>
          </p:cNvPr>
          <p:cNvSpPr>
            <a:spLocks noGrp="1"/>
          </p:cNvSpPr>
          <p:nvPr>
            <p:ph type="sldNum" sz="quarter" idx="5"/>
          </p:nvPr>
        </p:nvSpPr>
        <p:spPr/>
        <p:txBody>
          <a:bodyPr/>
          <a:lstStyle/>
          <a:p>
            <a:fld id="{3381EEC1-8735-497A-8DAB-B270CF6E1D86}" type="slidenum">
              <a:rPr lang="en-US" smtClean="0"/>
              <a:t>28</a:t>
            </a:fld>
            <a:endParaRPr lang="en-US"/>
          </a:p>
        </p:txBody>
      </p:sp>
    </p:spTree>
    <p:extLst>
      <p:ext uri="{BB962C8B-B14F-4D97-AF65-F5344CB8AC3E}">
        <p14:creationId xmlns:p14="http://schemas.microsoft.com/office/powerpoint/2010/main" val="2084937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33FC5-5910-1C60-0AF5-E024E0716B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9245CE-F065-DC06-6D13-9B23168736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9E589F-C4B9-94F8-E140-2AA4391611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2344DC-8D6F-EE6C-E1B1-1DD028191B7E}"/>
              </a:ext>
            </a:extLst>
          </p:cNvPr>
          <p:cNvSpPr>
            <a:spLocks noGrp="1"/>
          </p:cNvSpPr>
          <p:nvPr>
            <p:ph type="sldNum" sz="quarter" idx="5"/>
          </p:nvPr>
        </p:nvSpPr>
        <p:spPr/>
        <p:txBody>
          <a:bodyPr/>
          <a:lstStyle/>
          <a:p>
            <a:fld id="{3381EEC1-8735-497A-8DAB-B270CF6E1D86}" type="slidenum">
              <a:rPr lang="en-US" smtClean="0"/>
              <a:t>29</a:t>
            </a:fld>
            <a:endParaRPr lang="en-US"/>
          </a:p>
        </p:txBody>
      </p:sp>
    </p:spTree>
    <p:extLst>
      <p:ext uri="{BB962C8B-B14F-4D97-AF65-F5344CB8AC3E}">
        <p14:creationId xmlns:p14="http://schemas.microsoft.com/office/powerpoint/2010/main" val="118428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70B5A-9AAA-7716-DA0C-0DA01F544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A380CB-B450-0816-228F-5D0E1882A1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A041B-659F-DF12-C07A-EF0BE5D841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C2F862-67E3-96ED-7E61-1FFD8982A428}"/>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689306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CFCF5-78FF-C0F8-59AA-E1C2C6BF4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EC8942-9E13-7F05-0A71-CCB3C74292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2FBBCA-CB18-EFA4-2959-83657D75BB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D077E8-BC25-BF23-01AF-3052A83B6367}"/>
              </a:ext>
            </a:extLst>
          </p:cNvPr>
          <p:cNvSpPr>
            <a:spLocks noGrp="1"/>
          </p:cNvSpPr>
          <p:nvPr>
            <p:ph type="sldNum" sz="quarter" idx="5"/>
          </p:nvPr>
        </p:nvSpPr>
        <p:spPr/>
        <p:txBody>
          <a:bodyPr/>
          <a:lstStyle/>
          <a:p>
            <a:fld id="{3381EEC1-8735-497A-8DAB-B270CF6E1D86}" type="slidenum">
              <a:rPr lang="en-US" smtClean="0"/>
              <a:t>30</a:t>
            </a:fld>
            <a:endParaRPr lang="en-US"/>
          </a:p>
        </p:txBody>
      </p:sp>
    </p:spTree>
    <p:extLst>
      <p:ext uri="{BB962C8B-B14F-4D97-AF65-F5344CB8AC3E}">
        <p14:creationId xmlns:p14="http://schemas.microsoft.com/office/powerpoint/2010/main" val="2766488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9E07C-EDCE-D6B5-A036-246CCC630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876549-E6A6-A27F-5BE0-63D8B16D1A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D3CE33-39FB-E714-F7D9-E6A1185691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431871-E6C9-9246-76FC-C05AB6F229AE}"/>
              </a:ext>
            </a:extLst>
          </p:cNvPr>
          <p:cNvSpPr>
            <a:spLocks noGrp="1"/>
          </p:cNvSpPr>
          <p:nvPr>
            <p:ph type="sldNum" sz="quarter" idx="5"/>
          </p:nvPr>
        </p:nvSpPr>
        <p:spPr/>
        <p:txBody>
          <a:bodyPr/>
          <a:lstStyle/>
          <a:p>
            <a:fld id="{3381EEC1-8735-497A-8DAB-B270CF6E1D86}" type="slidenum">
              <a:rPr lang="en-US" smtClean="0"/>
              <a:t>31</a:t>
            </a:fld>
            <a:endParaRPr lang="en-US"/>
          </a:p>
        </p:txBody>
      </p:sp>
    </p:spTree>
    <p:extLst>
      <p:ext uri="{BB962C8B-B14F-4D97-AF65-F5344CB8AC3E}">
        <p14:creationId xmlns:p14="http://schemas.microsoft.com/office/powerpoint/2010/main" val="1937528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1E182-1E17-DA20-5E74-7BB4F33C36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A8141D-497A-E284-DB2C-8B58050D19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AC9E45-FFDA-EF7B-AFB2-756F4F191E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716214-6F1E-5E15-31AD-B44825A1BD11}"/>
              </a:ext>
            </a:extLst>
          </p:cNvPr>
          <p:cNvSpPr>
            <a:spLocks noGrp="1"/>
          </p:cNvSpPr>
          <p:nvPr>
            <p:ph type="sldNum" sz="quarter" idx="5"/>
          </p:nvPr>
        </p:nvSpPr>
        <p:spPr/>
        <p:txBody>
          <a:bodyPr/>
          <a:lstStyle/>
          <a:p>
            <a:fld id="{3381EEC1-8735-497A-8DAB-B270CF6E1D86}" type="slidenum">
              <a:rPr lang="en-US" smtClean="0"/>
              <a:t>32</a:t>
            </a:fld>
            <a:endParaRPr lang="en-US"/>
          </a:p>
        </p:txBody>
      </p:sp>
    </p:spTree>
    <p:extLst>
      <p:ext uri="{BB962C8B-B14F-4D97-AF65-F5344CB8AC3E}">
        <p14:creationId xmlns:p14="http://schemas.microsoft.com/office/powerpoint/2010/main" val="410519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3640A-05A1-DA5E-D7DF-C1A554373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9CC0E2-8AF2-55DF-DABC-D9CF374155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D287EE-563A-B5C7-8F21-F26837169F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2F9C77-F8BD-B083-1015-C8390E160FAC}"/>
              </a:ext>
            </a:extLst>
          </p:cNvPr>
          <p:cNvSpPr>
            <a:spLocks noGrp="1"/>
          </p:cNvSpPr>
          <p:nvPr>
            <p:ph type="sldNum" sz="quarter" idx="5"/>
          </p:nvPr>
        </p:nvSpPr>
        <p:spPr/>
        <p:txBody>
          <a:bodyPr/>
          <a:lstStyle/>
          <a:p>
            <a:fld id="{3381EEC1-8735-497A-8DAB-B270CF6E1D86}" type="slidenum">
              <a:rPr lang="en-US" smtClean="0"/>
              <a:t>33</a:t>
            </a:fld>
            <a:endParaRPr lang="en-US"/>
          </a:p>
        </p:txBody>
      </p:sp>
    </p:spTree>
    <p:extLst>
      <p:ext uri="{BB962C8B-B14F-4D97-AF65-F5344CB8AC3E}">
        <p14:creationId xmlns:p14="http://schemas.microsoft.com/office/powerpoint/2010/main" val="237294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88CBB-D7A3-7EE5-849A-520A6444A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32188E-1DA6-3518-7291-84EBAFA189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39F47D-4AD0-A118-3DA4-7A884FA565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C9F764-D82A-9F86-5A50-C6FE44BD5D4D}"/>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417655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944B8-47EA-F98D-15AB-90EDAB2FA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76700F-3E6F-7102-040C-B692EC29E2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64A96-83A2-729B-CE2C-465558A3E5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8A9899-3081-0CA3-1686-C313AF3FAA41}"/>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2325682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0ECC8-F064-7BF2-6140-20763494C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57064-E4C4-52E2-B310-A5C1F9A5E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F28CB8-E57A-1AA6-6B77-041C0EE2CF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8E85C5-7ED6-CB11-CA98-ACF72EC3989E}"/>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2070476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C41B1-FCBA-0F57-7873-059B7F7B95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3F3E4-F383-DB99-F626-D43A9B1413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FD1B7C-7D3E-F040-1BF7-9ADF5B1D22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07BB2E-CE0B-61F3-E751-0167D3A261AB}"/>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2784896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97EB4-EBFD-51DD-C116-FEEC2A28A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BD2C8E-AC58-0F5E-A77C-9DC960936C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122E8-B134-75E8-26A5-B63EC74E51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F163E8-5CAE-F517-A58D-EC43D5F2A4BE}"/>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1011977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078D0-1E41-8FCB-3D82-69E2E4CC7E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59B402-5B8A-AF0F-5530-10DB8BFF67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A8DB1-95BB-DABE-5E1B-923460ABFD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C8F5DE-2169-CB1F-91FA-3E5F3089B0AD}"/>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406693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1/23/26</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1/23/26</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1/23/26</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1/23/26</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1/23/26</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1/23/26</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1/23/26</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1/23/26</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1/23/26</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1/23/26</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1/23/26</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1/23/26</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2E15F3-3AAC-3CA5-D1CE-4D081EF5A27D}"/>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holding another person's head&#10;&#10;AI-generated content may be incorrect.">
            <a:extLst>
              <a:ext uri="{FF2B5EF4-FFF2-40B4-BE49-F238E27FC236}">
                <a16:creationId xmlns:a16="http://schemas.microsoft.com/office/drawing/2014/main" id="{5E7F5BE5-3254-7BDA-BAD9-F7078589D85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99965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1E610-BAFB-D93B-134E-778F9882161D}"/>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6FFF78A1-B635-C6E5-9E92-DA5A841F07C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3E8B9743-5166-F2A9-7B35-52054BB97FE1}"/>
              </a:ext>
            </a:extLst>
          </p:cNvPr>
          <p:cNvSpPr txBox="1"/>
          <p:nvPr/>
        </p:nvSpPr>
        <p:spPr>
          <a:xfrm>
            <a:off x="413361" y="1874728"/>
            <a:ext cx="6359045" cy="3108543"/>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लूका 4:40</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सूरज डूबते समय, जिन–जिन के यहाँ लोग नाना प्रकार की बीमारियों में पड़े हुए थे, वे सब उन्हें उसके पास ले आए, और उसने एक एक पर हाथ रखकर उन्हें चंगा किया। </a:t>
            </a:r>
          </a:p>
        </p:txBody>
      </p:sp>
    </p:spTree>
    <p:extLst>
      <p:ext uri="{BB962C8B-B14F-4D97-AF65-F5344CB8AC3E}">
        <p14:creationId xmlns:p14="http://schemas.microsoft.com/office/powerpoint/2010/main" val="1488832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1E7F8-2BA7-CE85-B1DB-8EF21D87139B}"/>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5F6B3A16-BA98-7E95-A33F-9B06237B36F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661D918E-6640-0EA7-BA54-729990A26987}"/>
              </a:ext>
            </a:extLst>
          </p:cNvPr>
          <p:cNvSpPr txBox="1"/>
          <p:nvPr/>
        </p:nvSpPr>
        <p:spPr>
          <a:xfrm>
            <a:off x="450939" y="2120949"/>
            <a:ext cx="6359045" cy="2616101"/>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मरकुस 5:23 </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और यह कहकर उससे बहुत विनती की, “मेरी छोटी बेटी मरने पर है : तू आकर उस पर हाथ रख कि वह चंगी होकर जीवित रहे।” </a:t>
            </a:r>
          </a:p>
        </p:txBody>
      </p:sp>
    </p:spTree>
    <p:extLst>
      <p:ext uri="{BB962C8B-B14F-4D97-AF65-F5344CB8AC3E}">
        <p14:creationId xmlns:p14="http://schemas.microsoft.com/office/powerpoint/2010/main" val="828085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4ECEA-FDCB-02FE-5023-073D4A6FAADA}"/>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82E3DD5C-ED9C-7F95-8FE8-42034969DA0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88216C6A-35CB-D0D3-35D4-60ECDCF9C925}"/>
              </a:ext>
            </a:extLst>
          </p:cNvPr>
          <p:cNvSpPr txBox="1"/>
          <p:nvPr/>
        </p:nvSpPr>
        <p:spPr>
          <a:xfrm>
            <a:off x="475991" y="1628507"/>
            <a:ext cx="6359045" cy="3600986"/>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लूका 13:10-13 </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10 सब्त के दिन वह एक आराधनालय में उपदेश कर रहा था।</a:t>
            </a:r>
          </a:p>
          <a:p>
            <a:r>
              <a:rPr lang="hi-IN" sz="3200" dirty="0">
                <a:solidFill>
                  <a:schemeClr val="bg1"/>
                </a:solidFill>
                <a:effectLst/>
                <a:latin typeface="Calibri" panose="020F0502020204030204" pitchFamily="34" charset="0"/>
                <a:cs typeface="Calibri" panose="020F0502020204030204" pitchFamily="34" charset="0"/>
              </a:rPr>
              <a:t>11 वहाँ एक स्त्री थी जिसे अठारह वर्ष से एक दुर्बल करनेवाली दुष्‍टात्मा लगी थी, और वह कुबड़ी हो गई थी और किसी रीति से सीधी नहीं हो सकती थी। </a:t>
            </a:r>
          </a:p>
        </p:txBody>
      </p:sp>
    </p:spTree>
    <p:extLst>
      <p:ext uri="{BB962C8B-B14F-4D97-AF65-F5344CB8AC3E}">
        <p14:creationId xmlns:p14="http://schemas.microsoft.com/office/powerpoint/2010/main" val="215520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C6967-2A87-551B-6238-1986554D8F88}"/>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61673596-48A6-D890-6D09-5B9085C3987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45BC7764-3B3C-D6EE-66DE-D4E8B9FC5250}"/>
              </a:ext>
            </a:extLst>
          </p:cNvPr>
          <p:cNvSpPr txBox="1"/>
          <p:nvPr/>
        </p:nvSpPr>
        <p:spPr>
          <a:xfrm>
            <a:off x="463465" y="1874728"/>
            <a:ext cx="6359045" cy="3108543"/>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लूका 13:10-13 </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12 यीशु ने उसे देखकर बुलाया और कहा, “हे नारी, तू अपनी दुर्बलता से छूट गई।”</a:t>
            </a:r>
          </a:p>
          <a:p>
            <a:r>
              <a:rPr lang="hi-IN" sz="3200" dirty="0">
                <a:solidFill>
                  <a:schemeClr val="bg1"/>
                </a:solidFill>
                <a:effectLst/>
                <a:latin typeface="Calibri" panose="020F0502020204030204" pitchFamily="34" charset="0"/>
                <a:cs typeface="Calibri" panose="020F0502020204030204" pitchFamily="34" charset="0"/>
              </a:rPr>
              <a:t>13 तब उसने उस पर हाथ रखे, और वह तुरन्त सीधी हो गई और परमेश्‍वर की बड़ाई करने लगी। </a:t>
            </a:r>
          </a:p>
        </p:txBody>
      </p:sp>
    </p:spTree>
    <p:extLst>
      <p:ext uri="{BB962C8B-B14F-4D97-AF65-F5344CB8AC3E}">
        <p14:creationId xmlns:p14="http://schemas.microsoft.com/office/powerpoint/2010/main" val="931316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BC095-74F2-AF9B-00E9-C921704F4302}"/>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FAB46D67-0546-D4BA-D875-0AEC5C3726E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12B51543-3B7D-F764-0841-1B360CFCB9A2}"/>
              </a:ext>
            </a:extLst>
          </p:cNvPr>
          <p:cNvSpPr txBox="1"/>
          <p:nvPr/>
        </p:nvSpPr>
        <p:spPr>
          <a:xfrm>
            <a:off x="425887" y="2271760"/>
            <a:ext cx="6359045"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मरकुस 6:13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और बहुत सी दुष्‍टात्माओं को निकाला, और बहुत से बीमारों पर तेल मलकर उन्हें चंगा किया।</a:t>
            </a:r>
          </a:p>
        </p:txBody>
      </p:sp>
    </p:spTree>
    <p:extLst>
      <p:ext uri="{BB962C8B-B14F-4D97-AF65-F5344CB8AC3E}">
        <p14:creationId xmlns:p14="http://schemas.microsoft.com/office/powerpoint/2010/main" val="2825946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340FA-772A-D0E9-79DF-7E316F115AA0}"/>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62ECB303-C8D5-E2B4-F880-53F873DEB5B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78065232-F5F9-B641-EA61-F47C881B9B23}"/>
              </a:ext>
            </a:extLst>
          </p:cNvPr>
          <p:cNvSpPr txBox="1"/>
          <p:nvPr/>
        </p:nvSpPr>
        <p:spPr>
          <a:xfrm>
            <a:off x="438413" y="1188386"/>
            <a:ext cx="6359045"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मरकुस 16:17</a:t>
            </a:r>
            <a:r>
              <a:rPr lang="en-US" sz="3600" dirty="0">
                <a:solidFill>
                  <a:schemeClr val="bg1"/>
                </a:solidFill>
                <a:effectLst/>
                <a:latin typeface="Calibri" panose="020F0502020204030204" pitchFamily="34" charset="0"/>
                <a:cs typeface="Calibri" panose="020F0502020204030204" pitchFamily="34" charset="0"/>
              </a:rPr>
              <a:t>,</a:t>
            </a:r>
            <a:r>
              <a:rPr lang="hi-IN" sz="3600" dirty="0">
                <a:solidFill>
                  <a:schemeClr val="bg1"/>
                </a:solidFill>
                <a:effectLst/>
                <a:latin typeface="Calibri" panose="020F0502020204030204" pitchFamily="34" charset="0"/>
                <a:cs typeface="Calibri" panose="020F0502020204030204" pitchFamily="34" charset="0"/>
              </a:rPr>
              <a:t>18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17 विश्‍वास करनेवालों में ये चिह्न होंगे कि वे मेरे नाम से दुष्‍टात्माओं को निकालेंगे, नई नई भाषा बोलेंगे,</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18 साँपों को उठा लेंगे, और यदि वे प्राणनाशक वस्तु भी पी जाएँ तौभी उनकी कुछ हानि न होगी; वे बीमारों पर हाथ रखेंगे, और वे चंगे हो जाएँगे।”</a:t>
            </a:r>
          </a:p>
        </p:txBody>
      </p:sp>
    </p:spTree>
    <p:extLst>
      <p:ext uri="{BB962C8B-B14F-4D97-AF65-F5344CB8AC3E}">
        <p14:creationId xmlns:p14="http://schemas.microsoft.com/office/powerpoint/2010/main" val="301956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B3524-E65A-2CE9-98D5-0989B4A0D6FF}"/>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33CA1BB3-2D2D-CC5C-21FA-EFCB7247E72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96D8C49F-A454-7107-F1CA-8F624B3047B2}"/>
              </a:ext>
            </a:extLst>
          </p:cNvPr>
          <p:cNvSpPr txBox="1"/>
          <p:nvPr/>
        </p:nvSpPr>
        <p:spPr>
          <a:xfrm>
            <a:off x="450939" y="2000916"/>
            <a:ext cx="6359045"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प्रेरितों 28:8</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पुबलियुस का पिता ज्‍वर और आँव लहू से रोगी पड़ा था। अत: पौलुस ने उसके पास घर में जाकर प्रार्थना की और उस पर हाथ रखकर उसे चंगा किया।</a:t>
            </a:r>
          </a:p>
        </p:txBody>
      </p:sp>
    </p:spTree>
    <p:extLst>
      <p:ext uri="{BB962C8B-B14F-4D97-AF65-F5344CB8AC3E}">
        <p14:creationId xmlns:p14="http://schemas.microsoft.com/office/powerpoint/2010/main" val="1932734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6B26E-DBF4-E7F4-5DC2-941CF888CEF9}"/>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AE6AAB68-EC1B-98BB-1463-24CEA89B590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EC7EB748-6294-3FCF-8BFE-19960AD98F55}"/>
              </a:ext>
            </a:extLst>
          </p:cNvPr>
          <p:cNvSpPr txBox="1"/>
          <p:nvPr/>
        </p:nvSpPr>
        <p:spPr>
          <a:xfrm>
            <a:off x="354904" y="2475662"/>
            <a:ext cx="6459253" cy="1906676"/>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3</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पवित्र आत्मा का बपतिस्मा पाने में लोगों की सहायता के लिए हाथ रखना</a:t>
            </a:r>
          </a:p>
        </p:txBody>
      </p:sp>
    </p:spTree>
    <p:extLst>
      <p:ext uri="{BB962C8B-B14F-4D97-AF65-F5344CB8AC3E}">
        <p14:creationId xmlns:p14="http://schemas.microsoft.com/office/powerpoint/2010/main" val="1353779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1343C-E926-4470-26FF-DDBD6BF1A90C}"/>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E7323395-C295-FE2C-24D6-9E1B4F2A3F1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98C3058-B646-DAFA-4F6A-45FFA75B493E}"/>
              </a:ext>
            </a:extLst>
          </p:cNvPr>
          <p:cNvSpPr txBox="1"/>
          <p:nvPr/>
        </p:nvSpPr>
        <p:spPr>
          <a:xfrm>
            <a:off x="413361" y="917543"/>
            <a:ext cx="6359045"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प्रेरितों 8:17-19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17 तब उन्होंने उन पर हाथ रखे, और उन्होंने पवित्र आत्मा पाया।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18 जब शमौन ने देखा कि प्रेरितों के हाथ रखने से पवित्र आत्मा दिया जाता है, तो उनके पास रुपये लाकर कहा,</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19 “यह अधिकार मुझे भी दो, कि जिस किसी पर हाथ रखूँ वह पवित्र आत्मा पाए।”</a:t>
            </a:r>
          </a:p>
        </p:txBody>
      </p:sp>
    </p:spTree>
    <p:extLst>
      <p:ext uri="{BB962C8B-B14F-4D97-AF65-F5344CB8AC3E}">
        <p14:creationId xmlns:p14="http://schemas.microsoft.com/office/powerpoint/2010/main" val="3144194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1D9AE-2FEE-6E70-B509-1DDC470D314E}"/>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FAC427F1-6ACE-FFC4-27A6-684143405EB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10AC9EC1-EC68-BDBE-A4B1-E588CC0F35A5}"/>
              </a:ext>
            </a:extLst>
          </p:cNvPr>
          <p:cNvSpPr txBox="1"/>
          <p:nvPr/>
        </p:nvSpPr>
        <p:spPr>
          <a:xfrm>
            <a:off x="400835" y="1459230"/>
            <a:ext cx="6359045"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प्रेरितों 9:17</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तब हनन्याह उठकर उस घर में गया, और उस पर अपना हाथ रखकर कहा, “हे भाई शाऊल, प्रभु, अर्थात् यीशु, जो उस रास्ते में, जिससे तू आया तुझे दिखाई दिया था, उसी ने मुझे भेजा है कि तू फिर दृष्‍टि पाए और पवित्र आत्मा से परिपूर्ण हो जाए।”</a:t>
            </a:r>
          </a:p>
        </p:txBody>
      </p:sp>
    </p:spTree>
    <p:extLst>
      <p:ext uri="{BB962C8B-B14F-4D97-AF65-F5344CB8AC3E}">
        <p14:creationId xmlns:p14="http://schemas.microsoft.com/office/powerpoint/2010/main" val="1962304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A469B3-2F20-EE88-11F8-07A5BF690891}"/>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lying on his back&#10;&#10;AI-generated content may be incorrect.">
            <a:extLst>
              <a:ext uri="{FF2B5EF4-FFF2-40B4-BE49-F238E27FC236}">
                <a16:creationId xmlns:a16="http://schemas.microsoft.com/office/drawing/2014/main" id="{A00C2EAB-3B34-CA50-E677-27D3396A22A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D91B105-9D97-9805-24AE-F8B314D2239E}"/>
              </a:ext>
            </a:extLst>
          </p:cNvPr>
          <p:cNvSpPr txBox="1"/>
          <p:nvPr/>
        </p:nvSpPr>
        <p:spPr>
          <a:xfrm>
            <a:off x="425887" y="646700"/>
            <a:ext cx="6359045" cy="556460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इब्रानियों 6:1-3</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 इसलिये आओ मसीह की शिक्षा की आरम्भ की बातों को छोड़कर हम सिद्धता की ओर आगे बढ़ते जाएँ, और मरे हुए कामों से मन फिराने, और परमेश्‍वर पर विश्‍वास करने,</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 और बपतिस्मों और हाथ रखने, और मरे हुओं के जी उठने, और अन्तिम न्याय की शिक्षा रूपी नींव फिर से न डालें।</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3 यदि परमेश्‍वर चाहे तो हम यही करेंगे।</a:t>
            </a:r>
          </a:p>
        </p:txBody>
      </p:sp>
    </p:spTree>
    <p:extLst>
      <p:ext uri="{BB962C8B-B14F-4D97-AF65-F5344CB8AC3E}">
        <p14:creationId xmlns:p14="http://schemas.microsoft.com/office/powerpoint/2010/main" val="1795840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2FC08-62B1-65AB-D632-26199191FA0D}"/>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DA0FCCB9-44CF-3849-417B-A56E21F298C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70CE1832-398D-94F2-9683-C8F528F32A26}"/>
              </a:ext>
            </a:extLst>
          </p:cNvPr>
          <p:cNvSpPr txBox="1"/>
          <p:nvPr/>
        </p:nvSpPr>
        <p:spPr>
          <a:xfrm>
            <a:off x="425887" y="2000916"/>
            <a:ext cx="6359045"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प्रेरितों 19:6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जब पौलुस ने उन पर हाथ रखे, तो पवित्र आत्मा उन पर उतरा, और वे भिन्न–भिन्न भाषा बोलने और भविष्यद्वाणी करने लगे।</a:t>
            </a:r>
          </a:p>
        </p:txBody>
      </p:sp>
    </p:spTree>
    <p:extLst>
      <p:ext uri="{BB962C8B-B14F-4D97-AF65-F5344CB8AC3E}">
        <p14:creationId xmlns:p14="http://schemas.microsoft.com/office/powerpoint/2010/main" val="4094409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01AE4-602F-E2E4-D87B-7CF1320A595A}"/>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286BF09E-694F-AC8D-082A-8D1A0DCF088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520BC831-AE8A-A28E-2C58-F88029C5B225}"/>
              </a:ext>
            </a:extLst>
          </p:cNvPr>
          <p:cNvSpPr txBox="1"/>
          <p:nvPr/>
        </p:nvSpPr>
        <p:spPr>
          <a:xfrm>
            <a:off x="367430" y="2780361"/>
            <a:ext cx="6459253" cy="1297278"/>
          </a:xfrm>
          <a:prstGeom prst="rect">
            <a:avLst/>
          </a:prstGeom>
          <a:noFill/>
        </p:spPr>
        <p:txBody>
          <a:bodyPr wrap="square" rtlCol="0">
            <a:spAutoFit/>
          </a:bodyPr>
          <a:lstStyle/>
          <a:p>
            <a:pPr>
              <a:lnSpc>
                <a:spcPct val="110000"/>
              </a:lnSpc>
            </a:pPr>
            <a:r>
              <a:rPr lang="en-US" sz="3600" b="1" dirty="0">
                <a:solidFill>
                  <a:schemeClr val="bg1"/>
                </a:solidFill>
                <a:latin typeface="Calibri" panose="020F0502020204030204" pitchFamily="34" charset="0"/>
                <a:cs typeface="Calibri" panose="020F0502020204030204" pitchFamily="34" charset="0"/>
              </a:rPr>
              <a:t>4. </a:t>
            </a:r>
            <a:r>
              <a:rPr lang="hi-IN" sz="3600" b="1" dirty="0">
                <a:solidFill>
                  <a:schemeClr val="bg1"/>
                </a:solidFill>
                <a:effectLst/>
                <a:latin typeface="Calibri" panose="020F0502020204030204" pitchFamily="34" charset="0"/>
                <a:cs typeface="Calibri" panose="020F0502020204030204" pitchFamily="34" charset="0"/>
              </a:rPr>
              <a:t>अभिषेक और नियुक्ति करने के लिए हाथ रखना</a:t>
            </a:r>
          </a:p>
        </p:txBody>
      </p:sp>
    </p:spTree>
    <p:extLst>
      <p:ext uri="{BB962C8B-B14F-4D97-AF65-F5344CB8AC3E}">
        <p14:creationId xmlns:p14="http://schemas.microsoft.com/office/powerpoint/2010/main" val="3478718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11A3D-1223-6656-6C5D-CE76C0D114CD}"/>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682DD006-AA30-DFA0-242E-E97F19EE95E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0075F165-3599-1F75-6AAB-F9B9C56AA422}"/>
              </a:ext>
            </a:extLst>
          </p:cNvPr>
          <p:cNvSpPr txBox="1"/>
          <p:nvPr/>
        </p:nvSpPr>
        <p:spPr>
          <a:xfrm>
            <a:off x="450939" y="1730073"/>
            <a:ext cx="6359045"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गिनती 27:22</a:t>
            </a:r>
            <a:r>
              <a:rPr lang="en-US" sz="3600" dirty="0">
                <a:solidFill>
                  <a:schemeClr val="bg1"/>
                </a:solidFill>
                <a:effectLst/>
                <a:latin typeface="Calibri" panose="020F0502020204030204" pitchFamily="34" charset="0"/>
                <a:cs typeface="Calibri" panose="020F0502020204030204" pitchFamily="34" charset="0"/>
              </a:rPr>
              <a:t>,</a:t>
            </a:r>
            <a:r>
              <a:rPr lang="hi-IN" sz="3600" dirty="0">
                <a:solidFill>
                  <a:schemeClr val="bg1"/>
                </a:solidFill>
                <a:effectLst/>
                <a:latin typeface="Calibri" panose="020F0502020204030204" pitchFamily="34" charset="0"/>
                <a:cs typeface="Calibri" panose="020F0502020204030204" pitchFamily="34" charset="0"/>
              </a:rPr>
              <a:t>23</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22 यहोवा की इस आज्ञा के अनुसार मूसा ने यहोशू को लेकर, एलीआज़ार याजक और सारी मण्डली के सामने खड़ा करके,</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23 उस पर हाथ रखे, और उसको आज्ञा दी जैसा कि यहोवा ने मूसा के द्वारा कहा था।</a:t>
            </a:r>
          </a:p>
        </p:txBody>
      </p:sp>
    </p:spTree>
    <p:extLst>
      <p:ext uri="{BB962C8B-B14F-4D97-AF65-F5344CB8AC3E}">
        <p14:creationId xmlns:p14="http://schemas.microsoft.com/office/powerpoint/2010/main" val="119701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42C1A-1526-166F-306F-A166A6201E07}"/>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423145D0-6C88-4D2F-0B41-D1CF42423DE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8CF7C06C-B5E8-8DB7-39F0-EB5FDE642F01}"/>
              </a:ext>
            </a:extLst>
          </p:cNvPr>
          <p:cNvSpPr txBox="1"/>
          <p:nvPr/>
        </p:nvSpPr>
        <p:spPr>
          <a:xfrm>
            <a:off x="463465" y="1730073"/>
            <a:ext cx="6359045"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व्यवस्थाविवरण 34:9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और नून का पुत्र यहोशू बुद्धिमानी की आत्मा से परिपूर्ण था, क्योंकि मूसा ने अपने हाथ उस पर रखे थे; और इस्राएली उस आज्ञा के अनुसार जो यहोवा ने मूसा को दी थी उसकी मानते रहे।</a:t>
            </a:r>
          </a:p>
        </p:txBody>
      </p:sp>
    </p:spTree>
    <p:extLst>
      <p:ext uri="{BB962C8B-B14F-4D97-AF65-F5344CB8AC3E}">
        <p14:creationId xmlns:p14="http://schemas.microsoft.com/office/powerpoint/2010/main" val="648251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8D98B-4E5A-0147-AF85-D64ACF313501}"/>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F981ECA7-1726-787B-7E2B-893B9C71A68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DEB5BCF3-0DCC-4204-58DC-155F56706199}"/>
              </a:ext>
            </a:extLst>
          </p:cNvPr>
          <p:cNvSpPr txBox="1"/>
          <p:nvPr/>
        </p:nvSpPr>
        <p:spPr>
          <a:xfrm>
            <a:off x="526095" y="2542603"/>
            <a:ext cx="6359045" cy="177279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प्रेरितों 6:6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इन्हें प्रेरितों के सामने खड़ा किया और उन्होंने प्रार्थना करके उन पर हाथ रखे।</a:t>
            </a:r>
          </a:p>
        </p:txBody>
      </p:sp>
    </p:spTree>
    <p:extLst>
      <p:ext uri="{BB962C8B-B14F-4D97-AF65-F5344CB8AC3E}">
        <p14:creationId xmlns:p14="http://schemas.microsoft.com/office/powerpoint/2010/main" val="3714509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05D19-7571-0FF9-87B7-9672831B3636}"/>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5F9D8CC2-E3B6-736F-ABB5-B6AF26D3275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3D36E9A7-59FE-1006-D6B1-E521DB6187F0}"/>
              </a:ext>
            </a:extLst>
          </p:cNvPr>
          <p:cNvSpPr txBox="1"/>
          <p:nvPr/>
        </p:nvSpPr>
        <p:spPr>
          <a:xfrm>
            <a:off x="538621" y="2271760"/>
            <a:ext cx="6359045"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प्रेरितों 13:3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तब उन्होंने उपवास और प्रार्थना करके और उन पर हाथ रखकर उन्हें विदा किया।</a:t>
            </a:r>
          </a:p>
        </p:txBody>
      </p:sp>
    </p:spTree>
    <p:extLst>
      <p:ext uri="{BB962C8B-B14F-4D97-AF65-F5344CB8AC3E}">
        <p14:creationId xmlns:p14="http://schemas.microsoft.com/office/powerpoint/2010/main" val="1344261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3C519-0AC0-9A1D-876E-3AFB74D7B243}"/>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020EAA34-9993-5478-D5B1-00BDABD2A00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2B847F7-9088-EF20-E484-F7965BC0DBA9}"/>
              </a:ext>
            </a:extLst>
          </p:cNvPr>
          <p:cNvSpPr txBox="1"/>
          <p:nvPr/>
        </p:nvSpPr>
        <p:spPr>
          <a:xfrm>
            <a:off x="425887" y="2271760"/>
            <a:ext cx="6359045"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तीमुथियुस 5:22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किसी पर शीघ्र हाथ न रखना, और दूसरों के पापों में भागी न होना; अपने आप को पवित्र बनाए रख।</a:t>
            </a:r>
          </a:p>
        </p:txBody>
      </p:sp>
    </p:spTree>
    <p:extLst>
      <p:ext uri="{BB962C8B-B14F-4D97-AF65-F5344CB8AC3E}">
        <p14:creationId xmlns:p14="http://schemas.microsoft.com/office/powerpoint/2010/main" val="3535480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DA938-ACF1-E4E7-6129-4CE9471CE06C}"/>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91F0FEF1-23FE-476B-438E-C538E71B08D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53DA0F88-FE29-00E9-3CE0-DEE73BB20D07}"/>
              </a:ext>
            </a:extLst>
          </p:cNvPr>
          <p:cNvSpPr txBox="1"/>
          <p:nvPr/>
        </p:nvSpPr>
        <p:spPr>
          <a:xfrm>
            <a:off x="430060" y="2780361"/>
            <a:ext cx="6459253" cy="1297278"/>
          </a:xfrm>
          <a:prstGeom prst="rect">
            <a:avLst/>
          </a:prstGeom>
          <a:noFill/>
        </p:spPr>
        <p:txBody>
          <a:bodyPr wrap="square" rtlCol="0">
            <a:spAutoFit/>
          </a:bodyPr>
          <a:lstStyle/>
          <a:p>
            <a:pPr>
              <a:lnSpc>
                <a:spcPct val="110000"/>
              </a:lnSpc>
            </a:pPr>
            <a:r>
              <a:rPr lang="en-US" sz="3600" b="1" dirty="0">
                <a:solidFill>
                  <a:schemeClr val="bg1"/>
                </a:solidFill>
                <a:effectLst/>
                <a:latin typeface="Calibri" panose="020F0502020204030204" pitchFamily="34" charset="0"/>
                <a:cs typeface="Calibri" panose="020F0502020204030204" pitchFamily="34" charset="0"/>
              </a:rPr>
              <a:t>5. </a:t>
            </a:r>
            <a:r>
              <a:rPr lang="hi-IN" sz="3600" b="1" dirty="0">
                <a:solidFill>
                  <a:schemeClr val="bg1"/>
                </a:solidFill>
                <a:effectLst/>
                <a:latin typeface="Calibri" panose="020F0502020204030204" pitchFamily="34" charset="0"/>
                <a:cs typeface="Calibri" panose="020F0502020204030204" pitchFamily="34" charset="0"/>
              </a:rPr>
              <a:t>आत्मिक वरदानों और अभिषेक को प्रदान करने के लिए हाथ रखना</a:t>
            </a:r>
          </a:p>
        </p:txBody>
      </p:sp>
    </p:spTree>
    <p:extLst>
      <p:ext uri="{BB962C8B-B14F-4D97-AF65-F5344CB8AC3E}">
        <p14:creationId xmlns:p14="http://schemas.microsoft.com/office/powerpoint/2010/main" val="978039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6B88D-761D-3EE0-E483-694224F60FD9}"/>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FC49867F-29E2-23BE-A377-D7A93EA9CA5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0CD0CC80-33A3-4E97-3582-ED487E18EBDC}"/>
              </a:ext>
            </a:extLst>
          </p:cNvPr>
          <p:cNvSpPr txBox="1"/>
          <p:nvPr/>
        </p:nvSpPr>
        <p:spPr>
          <a:xfrm>
            <a:off x="463465" y="2000916"/>
            <a:ext cx="6359045"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तीमुथियुस 4:14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उस वरदान के प्रति जो तुझ में है, और भविष्यद्वाणी के द्वारा प्राचीनों के हाथ रखते समय तुझे मिला था, निश्‍चिन्त मत रह।</a:t>
            </a:r>
          </a:p>
        </p:txBody>
      </p:sp>
    </p:spTree>
    <p:extLst>
      <p:ext uri="{BB962C8B-B14F-4D97-AF65-F5344CB8AC3E}">
        <p14:creationId xmlns:p14="http://schemas.microsoft.com/office/powerpoint/2010/main" val="2872932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92316-0B9A-7A43-97D8-709B2B16FEDC}"/>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B3037C8F-A01A-D045-567D-E52E1C60304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4333684E-EB3B-BB0D-0EC1-AE10231ADB45}"/>
              </a:ext>
            </a:extLst>
          </p:cNvPr>
          <p:cNvSpPr txBox="1"/>
          <p:nvPr/>
        </p:nvSpPr>
        <p:spPr>
          <a:xfrm>
            <a:off x="488517" y="2000916"/>
            <a:ext cx="6359045"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2 तीमुथियुस 1:6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इसी कारण मैं तुझे सुधि दिलाता हूँ कि तू परमेश्‍वर के उस वरदान को जो मेरे हाथ रखने के द्वारा तुझे मिला है प्रज्ज्वलित कर दे।</a:t>
            </a:r>
          </a:p>
        </p:txBody>
      </p:sp>
    </p:spTree>
    <p:extLst>
      <p:ext uri="{BB962C8B-B14F-4D97-AF65-F5344CB8AC3E}">
        <p14:creationId xmlns:p14="http://schemas.microsoft.com/office/powerpoint/2010/main" val="179361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5150E0-27EE-68C3-ADA2-25C8BDCDA9B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lying on his back&#10;&#10;AI-generated content may be incorrect.">
            <a:extLst>
              <a:ext uri="{FF2B5EF4-FFF2-40B4-BE49-F238E27FC236}">
                <a16:creationId xmlns:a16="http://schemas.microsoft.com/office/drawing/2014/main" id="{5CD80A02-5782-9621-972C-175AF03DBE2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C865AEF6-C382-4BC9-B4BC-873CC2ECB3B6}"/>
              </a:ext>
            </a:extLst>
          </p:cNvPr>
          <p:cNvSpPr txBox="1"/>
          <p:nvPr/>
        </p:nvSpPr>
        <p:spPr>
          <a:xfrm>
            <a:off x="693108" y="2908544"/>
            <a:ext cx="5895582"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सिद्धांत = निर्देश, शिक्षा</a:t>
            </a:r>
          </a:p>
        </p:txBody>
      </p:sp>
    </p:spTree>
    <p:extLst>
      <p:ext uri="{BB962C8B-B14F-4D97-AF65-F5344CB8AC3E}">
        <p14:creationId xmlns:p14="http://schemas.microsoft.com/office/powerpoint/2010/main" val="3815056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D9E2B-BF27-950B-9D25-7719855B137F}"/>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64FC0DA2-D959-63AD-D8BC-11B0C02955E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B5DE8516-0FAC-B673-0B6C-AE52D8A4CD59}"/>
              </a:ext>
            </a:extLst>
          </p:cNvPr>
          <p:cNvSpPr txBox="1"/>
          <p:nvPr/>
        </p:nvSpPr>
        <p:spPr>
          <a:xfrm>
            <a:off x="392482" y="3085059"/>
            <a:ext cx="6459253" cy="687881"/>
          </a:xfrm>
          <a:prstGeom prst="rect">
            <a:avLst/>
          </a:prstGeom>
          <a:noFill/>
        </p:spPr>
        <p:txBody>
          <a:bodyPr wrap="square" rtlCol="0">
            <a:spAutoFit/>
          </a:bodyPr>
          <a:lstStyle/>
          <a:p>
            <a:pPr>
              <a:lnSpc>
                <a:spcPct val="110000"/>
              </a:lnSpc>
            </a:pPr>
            <a:r>
              <a:rPr lang="en-US" sz="3600" b="1" dirty="0">
                <a:solidFill>
                  <a:schemeClr val="bg1"/>
                </a:solidFill>
                <a:effectLst/>
                <a:latin typeface="Calibri" panose="020F0502020204030204" pitchFamily="34" charset="0"/>
                <a:cs typeface="Calibri" panose="020F0502020204030204" pitchFamily="34" charset="0"/>
              </a:rPr>
              <a:t>6. </a:t>
            </a:r>
            <a:r>
              <a:rPr lang="hi-IN" sz="3600" b="1" dirty="0">
                <a:solidFill>
                  <a:schemeClr val="bg1"/>
                </a:solidFill>
                <a:effectLst/>
                <a:latin typeface="Calibri" panose="020F0502020204030204" pitchFamily="34" charset="0"/>
                <a:cs typeface="Calibri" panose="020F0502020204030204" pitchFamily="34" charset="0"/>
              </a:rPr>
              <a:t>चमत्कार करने के लिए हाथ रखना</a:t>
            </a:r>
          </a:p>
        </p:txBody>
      </p:sp>
    </p:spTree>
    <p:extLst>
      <p:ext uri="{BB962C8B-B14F-4D97-AF65-F5344CB8AC3E}">
        <p14:creationId xmlns:p14="http://schemas.microsoft.com/office/powerpoint/2010/main" val="152067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AD7E5-C22F-6894-6BD1-78ADEE24A20D}"/>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1714F4F0-CAA6-DABB-B10A-FFE4B7CF7DA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6000F8B4-2404-8F7D-6A4A-210AAB98F40A}"/>
              </a:ext>
            </a:extLst>
          </p:cNvPr>
          <p:cNvSpPr txBox="1"/>
          <p:nvPr/>
        </p:nvSpPr>
        <p:spPr>
          <a:xfrm>
            <a:off x="501043" y="1188386"/>
            <a:ext cx="6359045"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प्रेरितों 19:11</a:t>
            </a:r>
            <a:r>
              <a:rPr lang="en-US" sz="3600" dirty="0">
                <a:solidFill>
                  <a:schemeClr val="bg1"/>
                </a:solidFill>
                <a:effectLst/>
                <a:latin typeface="Calibri" panose="020F0502020204030204" pitchFamily="34" charset="0"/>
                <a:cs typeface="Calibri" panose="020F0502020204030204" pitchFamily="34" charset="0"/>
              </a:rPr>
              <a:t>,</a:t>
            </a:r>
            <a:r>
              <a:rPr lang="hi-IN" sz="3600" dirty="0">
                <a:solidFill>
                  <a:schemeClr val="bg1"/>
                </a:solidFill>
                <a:effectLst/>
                <a:latin typeface="Calibri" panose="020F0502020204030204" pitchFamily="34" charset="0"/>
                <a:cs typeface="Calibri" panose="020F0502020204030204" pitchFamily="34" charset="0"/>
              </a:rPr>
              <a:t>12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11 परमेश्‍वर पौलुस के हाथों से सामर्थ्य के अनोखे काम दिखाता था।</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12 यहाँ तक कि रूमाल और अंगोछे उसकी देह से स्पर्श करा कर बीमारों पर डालते थे, और उनकी बीमारियाँ जाती रहती थीं; और दुष्‍टात्माएँ उनमें से निकल जाया करती थीं।</a:t>
            </a:r>
          </a:p>
        </p:txBody>
      </p:sp>
    </p:spTree>
    <p:extLst>
      <p:ext uri="{BB962C8B-B14F-4D97-AF65-F5344CB8AC3E}">
        <p14:creationId xmlns:p14="http://schemas.microsoft.com/office/powerpoint/2010/main" val="2272301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8D291-80DE-C823-4357-1FD65A2389B2}"/>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3F2F1041-A9B9-0BEC-D435-D0236470C82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312C043C-AD17-0152-AD90-F5AB322EA483}"/>
              </a:ext>
            </a:extLst>
          </p:cNvPr>
          <p:cNvSpPr txBox="1"/>
          <p:nvPr/>
        </p:nvSpPr>
        <p:spPr>
          <a:xfrm>
            <a:off x="580373" y="1369601"/>
            <a:ext cx="6146103" cy="4344266"/>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हाथ रखने की शिक्षा एक बुनियादी सिद्धांत है। यह यीशु मसीह की प्राथमिक शिक्षाओं का हिस्सा है, जिसे हमें यीशु के अनुयायी होने के नाते अभ्यास में लाना और एक-दूसरे की सेवा के लिए उपयोग करना चाहिए।</a:t>
            </a:r>
          </a:p>
        </p:txBody>
      </p:sp>
    </p:spTree>
    <p:extLst>
      <p:ext uri="{BB962C8B-B14F-4D97-AF65-F5344CB8AC3E}">
        <p14:creationId xmlns:p14="http://schemas.microsoft.com/office/powerpoint/2010/main" val="1987305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8B719-BB04-361F-7C17-B82C50CC4A89}"/>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02BA19A5-22D0-2835-A376-3E580FF2B16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A184051-135F-791C-559A-4CEFF8AADC2A}"/>
              </a:ext>
            </a:extLst>
          </p:cNvPr>
          <p:cNvSpPr txBox="1"/>
          <p:nvPr/>
        </p:nvSpPr>
        <p:spPr>
          <a:xfrm>
            <a:off x="530269" y="1561565"/>
            <a:ext cx="6146103" cy="3734869"/>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हमारे हाथ सामान्य, नश्वर हाथ हैं। उनमें कुछ भी विशेष नहीं है। परन्तु जब हम लोगों की सेवा करने के लिए विश्वास से भरे हुए हृदय के साथ पवित्र हाथ रखते हैं—तो परमेश्वर अद्भुत कार्य करता है!</a:t>
            </a:r>
          </a:p>
        </p:txBody>
      </p:sp>
    </p:spTree>
    <p:extLst>
      <p:ext uri="{BB962C8B-B14F-4D97-AF65-F5344CB8AC3E}">
        <p14:creationId xmlns:p14="http://schemas.microsoft.com/office/powerpoint/2010/main" val="1939887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EE2B4-5850-7CBD-E697-51D137E8A48D}"/>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493098E7-7826-E836-A15B-57E2E13D0E0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6664244-216E-5422-5FF0-B88665DB19C3}"/>
              </a:ext>
            </a:extLst>
          </p:cNvPr>
          <p:cNvSpPr txBox="1"/>
          <p:nvPr/>
        </p:nvSpPr>
        <p:spPr>
          <a:xfrm>
            <a:off x="471816" y="816698"/>
            <a:ext cx="6659669"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नींव – मसीह के प्राथमिक सिद्धांत:</a:t>
            </a:r>
          </a:p>
        </p:txBody>
      </p:sp>
      <p:sp>
        <p:nvSpPr>
          <p:cNvPr id="2" name="TextBox 1">
            <a:extLst>
              <a:ext uri="{FF2B5EF4-FFF2-40B4-BE49-F238E27FC236}">
                <a16:creationId xmlns:a16="http://schemas.microsoft.com/office/drawing/2014/main" id="{D548A4D5-8F06-E27C-B535-44EE17473FEA}"/>
              </a:ext>
            </a:extLst>
          </p:cNvPr>
          <p:cNvSpPr txBox="1"/>
          <p:nvPr/>
        </p:nvSpPr>
        <p:spPr>
          <a:xfrm>
            <a:off x="471816" y="1663039"/>
            <a:ext cx="5895582" cy="4108048"/>
          </a:xfrm>
          <a:prstGeom prst="rect">
            <a:avLst/>
          </a:prstGeom>
          <a:noFill/>
        </p:spPr>
        <p:txBody>
          <a:bodyPr wrap="square" rtlCol="0">
            <a:spAutoFit/>
          </a:bodyPr>
          <a:lstStyle/>
          <a:p>
            <a:pPr>
              <a:lnSpc>
                <a:spcPct val="110000"/>
              </a:lnSpc>
            </a:pPr>
            <a:r>
              <a:rPr lang="hi-IN" sz="3400" b="1" dirty="0">
                <a:solidFill>
                  <a:schemeClr val="bg1"/>
                </a:solidFill>
                <a:effectLst/>
                <a:latin typeface="Calibri" panose="020F0502020204030204" pitchFamily="34" charset="0"/>
                <a:cs typeface="Calibri" panose="020F0502020204030204" pitchFamily="34" charset="0"/>
              </a:rPr>
              <a:t>1</a:t>
            </a:r>
            <a:r>
              <a:rPr lang="en-US" sz="3400" b="1" dirty="0">
                <a:solidFill>
                  <a:schemeClr val="bg1"/>
                </a:solidFill>
                <a:effectLst/>
                <a:latin typeface="Calibri" panose="020F0502020204030204" pitchFamily="34" charset="0"/>
                <a:cs typeface="Calibri" panose="020F0502020204030204" pitchFamily="34" charset="0"/>
              </a:rPr>
              <a:t>.</a:t>
            </a:r>
            <a:r>
              <a:rPr lang="hi-IN" sz="3400" b="1" dirty="0">
                <a:solidFill>
                  <a:schemeClr val="bg1"/>
                </a:solidFill>
                <a:effectLst/>
                <a:latin typeface="Calibri" panose="020F0502020204030204" pitchFamily="34" charset="0"/>
                <a:cs typeface="Calibri" panose="020F0502020204030204" pitchFamily="34" charset="0"/>
              </a:rPr>
              <a:t> मरे हुए कामों से मन फिराव की शिक्षा  </a:t>
            </a:r>
          </a:p>
          <a:p>
            <a:pPr>
              <a:lnSpc>
                <a:spcPct val="110000"/>
              </a:lnSpc>
            </a:pPr>
            <a:r>
              <a:rPr lang="hi-IN" sz="3400" b="1" dirty="0">
                <a:solidFill>
                  <a:schemeClr val="bg1"/>
                </a:solidFill>
                <a:effectLst/>
                <a:latin typeface="Calibri" panose="020F0502020204030204" pitchFamily="34" charset="0"/>
                <a:cs typeface="Calibri" panose="020F0502020204030204" pitchFamily="34" charset="0"/>
              </a:rPr>
              <a:t>2</a:t>
            </a:r>
            <a:r>
              <a:rPr lang="en-US" sz="3400" b="1" dirty="0">
                <a:solidFill>
                  <a:schemeClr val="bg1"/>
                </a:solidFill>
                <a:effectLst/>
                <a:latin typeface="Calibri" panose="020F0502020204030204" pitchFamily="34" charset="0"/>
                <a:cs typeface="Calibri" panose="020F0502020204030204" pitchFamily="34" charset="0"/>
              </a:rPr>
              <a:t>.</a:t>
            </a:r>
            <a:r>
              <a:rPr lang="hi-IN" sz="3400" b="1" dirty="0">
                <a:solidFill>
                  <a:schemeClr val="bg1"/>
                </a:solidFill>
                <a:effectLst/>
                <a:latin typeface="Calibri" panose="020F0502020204030204" pitchFamily="34" charset="0"/>
                <a:cs typeface="Calibri" panose="020F0502020204030204" pitchFamily="34" charset="0"/>
              </a:rPr>
              <a:t> परमेश्वर पर विश्वास की शिक्षा  </a:t>
            </a:r>
          </a:p>
          <a:p>
            <a:pPr>
              <a:lnSpc>
                <a:spcPct val="110000"/>
              </a:lnSpc>
            </a:pPr>
            <a:r>
              <a:rPr lang="hi-IN" sz="3400" b="1" dirty="0">
                <a:solidFill>
                  <a:schemeClr val="bg1"/>
                </a:solidFill>
                <a:effectLst/>
                <a:latin typeface="Calibri" panose="020F0502020204030204" pitchFamily="34" charset="0"/>
                <a:cs typeface="Calibri" panose="020F0502020204030204" pitchFamily="34" charset="0"/>
              </a:rPr>
              <a:t>3</a:t>
            </a:r>
            <a:r>
              <a:rPr lang="en-US" sz="3400" b="1" dirty="0">
                <a:solidFill>
                  <a:schemeClr val="bg1"/>
                </a:solidFill>
                <a:effectLst/>
                <a:latin typeface="Calibri" panose="020F0502020204030204" pitchFamily="34" charset="0"/>
                <a:cs typeface="Calibri" panose="020F0502020204030204" pitchFamily="34" charset="0"/>
              </a:rPr>
              <a:t>.</a:t>
            </a:r>
            <a:r>
              <a:rPr lang="hi-IN" sz="3400" b="1" dirty="0">
                <a:solidFill>
                  <a:schemeClr val="bg1"/>
                </a:solidFill>
                <a:effectLst/>
                <a:latin typeface="Calibri" panose="020F0502020204030204" pitchFamily="34" charset="0"/>
                <a:cs typeface="Calibri" panose="020F0502020204030204" pitchFamily="34" charset="0"/>
              </a:rPr>
              <a:t> बपतिस्मों की शिक्षा  </a:t>
            </a:r>
          </a:p>
          <a:p>
            <a:pPr>
              <a:lnSpc>
                <a:spcPct val="110000"/>
              </a:lnSpc>
            </a:pPr>
            <a:r>
              <a:rPr lang="hi-IN" sz="3400" b="1" dirty="0">
                <a:solidFill>
                  <a:schemeClr val="bg1"/>
                </a:solidFill>
                <a:effectLst/>
                <a:latin typeface="Calibri" panose="020F0502020204030204" pitchFamily="34" charset="0"/>
                <a:cs typeface="Calibri" panose="020F0502020204030204" pitchFamily="34" charset="0"/>
              </a:rPr>
              <a:t>4</a:t>
            </a:r>
            <a:r>
              <a:rPr lang="en-US" sz="3400" b="1" dirty="0">
                <a:solidFill>
                  <a:schemeClr val="bg1"/>
                </a:solidFill>
                <a:effectLst/>
                <a:latin typeface="Calibri" panose="020F0502020204030204" pitchFamily="34" charset="0"/>
                <a:cs typeface="Calibri" panose="020F0502020204030204" pitchFamily="34" charset="0"/>
              </a:rPr>
              <a:t>.</a:t>
            </a:r>
            <a:r>
              <a:rPr lang="hi-IN" sz="3400" b="1" dirty="0">
                <a:solidFill>
                  <a:schemeClr val="bg1"/>
                </a:solidFill>
                <a:effectLst/>
                <a:latin typeface="Calibri" panose="020F0502020204030204" pitchFamily="34" charset="0"/>
                <a:cs typeface="Calibri" panose="020F0502020204030204" pitchFamily="34" charset="0"/>
              </a:rPr>
              <a:t> हाथ रखने की शिक्षा  </a:t>
            </a:r>
          </a:p>
          <a:p>
            <a:pPr>
              <a:lnSpc>
                <a:spcPct val="110000"/>
              </a:lnSpc>
            </a:pPr>
            <a:r>
              <a:rPr lang="hi-IN" sz="3400" b="1" dirty="0">
                <a:solidFill>
                  <a:schemeClr val="bg1"/>
                </a:solidFill>
                <a:effectLst/>
                <a:latin typeface="Calibri" panose="020F0502020204030204" pitchFamily="34" charset="0"/>
                <a:cs typeface="Calibri" panose="020F0502020204030204" pitchFamily="34" charset="0"/>
              </a:rPr>
              <a:t>5</a:t>
            </a:r>
            <a:r>
              <a:rPr lang="en-US" sz="3400" b="1" dirty="0">
                <a:solidFill>
                  <a:schemeClr val="bg1"/>
                </a:solidFill>
                <a:effectLst/>
                <a:latin typeface="Calibri" panose="020F0502020204030204" pitchFamily="34" charset="0"/>
                <a:cs typeface="Calibri" panose="020F0502020204030204" pitchFamily="34" charset="0"/>
              </a:rPr>
              <a:t>.</a:t>
            </a:r>
            <a:r>
              <a:rPr lang="hi-IN" sz="3400" b="1" dirty="0">
                <a:solidFill>
                  <a:schemeClr val="bg1"/>
                </a:solidFill>
                <a:effectLst/>
                <a:latin typeface="Calibri" panose="020F0502020204030204" pitchFamily="34" charset="0"/>
                <a:cs typeface="Calibri" panose="020F0502020204030204" pitchFamily="34" charset="0"/>
              </a:rPr>
              <a:t> मरे हुओं के पुनरुत्थान की शिक्षा  </a:t>
            </a:r>
          </a:p>
          <a:p>
            <a:pPr>
              <a:lnSpc>
                <a:spcPct val="110000"/>
              </a:lnSpc>
            </a:pPr>
            <a:r>
              <a:rPr lang="hi-IN" sz="3400" b="1" dirty="0">
                <a:solidFill>
                  <a:schemeClr val="bg1"/>
                </a:solidFill>
                <a:effectLst/>
                <a:latin typeface="Calibri" panose="020F0502020204030204" pitchFamily="34" charset="0"/>
                <a:cs typeface="Calibri" panose="020F0502020204030204" pitchFamily="34" charset="0"/>
              </a:rPr>
              <a:t>6</a:t>
            </a:r>
            <a:r>
              <a:rPr lang="en-US" sz="3400" b="1" dirty="0">
                <a:solidFill>
                  <a:schemeClr val="bg1"/>
                </a:solidFill>
                <a:effectLst/>
                <a:latin typeface="Calibri" panose="020F0502020204030204" pitchFamily="34" charset="0"/>
                <a:cs typeface="Calibri" panose="020F0502020204030204" pitchFamily="34" charset="0"/>
              </a:rPr>
              <a:t>.</a:t>
            </a:r>
            <a:r>
              <a:rPr lang="hi-IN" sz="3400" b="1" dirty="0">
                <a:solidFill>
                  <a:schemeClr val="bg1"/>
                </a:solidFill>
                <a:effectLst/>
                <a:latin typeface="Calibri" panose="020F0502020204030204" pitchFamily="34" charset="0"/>
                <a:cs typeface="Calibri" panose="020F0502020204030204" pitchFamily="34" charset="0"/>
              </a:rPr>
              <a:t> अनन्त न्याय की शिक्षा </a:t>
            </a:r>
          </a:p>
        </p:txBody>
      </p:sp>
    </p:spTree>
    <p:extLst>
      <p:ext uri="{BB962C8B-B14F-4D97-AF65-F5344CB8AC3E}">
        <p14:creationId xmlns:p14="http://schemas.microsoft.com/office/powerpoint/2010/main" val="232343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C848A-F0BD-6AD9-B028-9505F5169F6C}"/>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267EF724-F4FC-0D74-AFA8-0C3723D8A25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3E755D07-F8DC-BC83-E9DF-F00C0B0A58F5}"/>
              </a:ext>
            </a:extLst>
          </p:cNvPr>
          <p:cNvSpPr txBox="1"/>
          <p:nvPr/>
        </p:nvSpPr>
        <p:spPr>
          <a:xfrm>
            <a:off x="605426" y="3085059"/>
            <a:ext cx="5895582"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आज: हाथ रखने की शिक्षा</a:t>
            </a:r>
          </a:p>
        </p:txBody>
      </p:sp>
    </p:spTree>
    <p:extLst>
      <p:ext uri="{BB962C8B-B14F-4D97-AF65-F5344CB8AC3E}">
        <p14:creationId xmlns:p14="http://schemas.microsoft.com/office/powerpoint/2010/main" val="2738647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478FD-840A-42F9-0029-540002E42A22}"/>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5E99B35C-F8AF-AC22-45FF-C6DF9C6E1D4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ED0F20CF-50F7-10B9-4A5F-FCCF640CA07A}"/>
              </a:ext>
            </a:extLst>
          </p:cNvPr>
          <p:cNvSpPr txBox="1"/>
          <p:nvPr/>
        </p:nvSpPr>
        <p:spPr>
          <a:xfrm>
            <a:off x="517743" y="1344549"/>
            <a:ext cx="6146103" cy="3734869"/>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हमारे हाथ सामान्य, नश्वर हाथ हैं। उनमें कुछ भी विशेष नहीं है। परन्तु जब हम लोगों की सेवा करने के लिए विश्वास से भरे हुए हृदय के साथ पवित्र हाथ रखते हैं—तो परमेश्वर अद्भुत कार्य करता है!</a:t>
            </a:r>
          </a:p>
        </p:txBody>
      </p:sp>
    </p:spTree>
    <p:extLst>
      <p:ext uri="{BB962C8B-B14F-4D97-AF65-F5344CB8AC3E}">
        <p14:creationId xmlns:p14="http://schemas.microsoft.com/office/powerpoint/2010/main" val="262458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D502C-770D-9F4E-B101-547780699443}"/>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7AE51348-BD42-E55C-C5C2-4D5F145964F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C5722A26-F0A1-ACF1-5097-CBC92DE2E31C}"/>
              </a:ext>
            </a:extLst>
          </p:cNvPr>
          <p:cNvSpPr txBox="1"/>
          <p:nvPr/>
        </p:nvSpPr>
        <p:spPr>
          <a:xfrm>
            <a:off x="480166" y="3085059"/>
            <a:ext cx="5895582" cy="687881"/>
          </a:xfrm>
          <a:prstGeom prst="rect">
            <a:avLst/>
          </a:prstGeom>
          <a:noFill/>
        </p:spPr>
        <p:txBody>
          <a:bodyPr wrap="square" rtlCol="0">
            <a:spAutoFit/>
          </a:bodyPr>
          <a:lstStyle/>
          <a:p>
            <a:pPr>
              <a:lnSpc>
                <a:spcPct val="110000"/>
              </a:lnSpc>
            </a:pPr>
            <a:r>
              <a:rPr lang="en-US" sz="3600" b="1" dirty="0">
                <a:solidFill>
                  <a:schemeClr val="bg1"/>
                </a:solidFill>
                <a:effectLst/>
                <a:latin typeface="Calibri" panose="020F0502020204030204" pitchFamily="34" charset="0"/>
                <a:cs typeface="Calibri" panose="020F0502020204030204" pitchFamily="34" charset="0"/>
              </a:rPr>
              <a:t>1. </a:t>
            </a:r>
            <a:r>
              <a:rPr lang="hi-IN" sz="3600" b="1" dirty="0">
                <a:solidFill>
                  <a:schemeClr val="bg1"/>
                </a:solidFill>
                <a:effectLst/>
                <a:latin typeface="Calibri" panose="020F0502020204030204" pitchFamily="34" charset="0"/>
                <a:cs typeface="Calibri" panose="020F0502020204030204" pitchFamily="34" charset="0"/>
              </a:rPr>
              <a:t>आशीष देने के लिए हाथ रखना</a:t>
            </a:r>
          </a:p>
        </p:txBody>
      </p:sp>
    </p:spTree>
    <p:extLst>
      <p:ext uri="{BB962C8B-B14F-4D97-AF65-F5344CB8AC3E}">
        <p14:creationId xmlns:p14="http://schemas.microsoft.com/office/powerpoint/2010/main" val="195080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7C8F0-8A24-9E69-DD50-65612F1B59A8}"/>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F289DBCD-9E9C-905E-866E-52ABAFAABEA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BD8892A-8FE7-AAAB-85D2-270B3127A388}"/>
              </a:ext>
            </a:extLst>
          </p:cNvPr>
          <p:cNvSpPr txBox="1"/>
          <p:nvPr/>
        </p:nvSpPr>
        <p:spPr>
          <a:xfrm>
            <a:off x="617952" y="1561565"/>
            <a:ext cx="5895582" cy="3734869"/>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इसहाक ने याकूब को आशीष दी (उत्पत्ति 27:27-29)  </a:t>
            </a:r>
            <a:endParaRPr lang="en-US" sz="3600" b="1" dirty="0">
              <a:solidFill>
                <a:schemeClr val="bg1"/>
              </a:solidFill>
              <a:effectLst/>
              <a:latin typeface="Calibri" panose="020F0502020204030204" pitchFamily="34" charset="0"/>
              <a:cs typeface="Calibri" panose="020F0502020204030204" pitchFamily="34" charset="0"/>
            </a:endParaRPr>
          </a:p>
          <a:p>
            <a:endParaRPr lang="hi-IN" sz="3600" b="1"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याकूब ने अपनी सन्तानों को आशीष दी (उत्पत्ति 48:14-20; उत्पत्ति 49)</a:t>
            </a:r>
          </a:p>
        </p:txBody>
      </p:sp>
    </p:spTree>
    <p:extLst>
      <p:ext uri="{BB962C8B-B14F-4D97-AF65-F5344CB8AC3E}">
        <p14:creationId xmlns:p14="http://schemas.microsoft.com/office/powerpoint/2010/main" val="3591134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6BDF6-D1E6-7F6C-E890-9E997505695D}"/>
            </a:ext>
          </a:extLst>
        </p:cNvPr>
        <p:cNvGrpSpPr/>
        <p:nvPr/>
      </p:nvGrpSpPr>
      <p:grpSpPr>
        <a:xfrm>
          <a:off x="0" y="0"/>
          <a:ext cx="0" cy="0"/>
          <a:chOff x="0" y="0"/>
          <a:chExt cx="0" cy="0"/>
        </a:xfrm>
      </p:grpSpPr>
      <p:pic>
        <p:nvPicPr>
          <p:cNvPr id="4" name="Picture 3" descr="A person lying on his back&#10;&#10;AI-generated content may be incorrect.">
            <a:extLst>
              <a:ext uri="{FF2B5EF4-FFF2-40B4-BE49-F238E27FC236}">
                <a16:creationId xmlns:a16="http://schemas.microsoft.com/office/drawing/2014/main" id="{B5051F22-5CA2-EE62-5D66-59C9E38E094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0B2E386B-5925-CD5E-3D30-DC5247117675}"/>
              </a:ext>
            </a:extLst>
          </p:cNvPr>
          <p:cNvSpPr txBox="1"/>
          <p:nvPr/>
        </p:nvSpPr>
        <p:spPr>
          <a:xfrm>
            <a:off x="367430" y="3085059"/>
            <a:ext cx="6459253" cy="687881"/>
          </a:xfrm>
          <a:prstGeom prst="rect">
            <a:avLst/>
          </a:prstGeom>
          <a:noFill/>
        </p:spPr>
        <p:txBody>
          <a:bodyPr wrap="square" rtlCol="0">
            <a:spAutoFit/>
          </a:bodyPr>
          <a:lstStyle/>
          <a:p>
            <a:pPr>
              <a:lnSpc>
                <a:spcPct val="110000"/>
              </a:lnSpc>
            </a:pPr>
            <a:r>
              <a:rPr lang="en-US" sz="3600" b="1" dirty="0">
                <a:solidFill>
                  <a:schemeClr val="bg1"/>
                </a:solidFill>
                <a:effectLst/>
                <a:latin typeface="Calibri" panose="020F0502020204030204" pitchFamily="34" charset="0"/>
                <a:cs typeface="Calibri" panose="020F0502020204030204" pitchFamily="34" charset="0"/>
              </a:rPr>
              <a:t>2. </a:t>
            </a:r>
            <a:r>
              <a:rPr lang="hi-IN" sz="3600" b="1" dirty="0">
                <a:solidFill>
                  <a:schemeClr val="bg1"/>
                </a:solidFill>
                <a:effectLst/>
                <a:latin typeface="Calibri" panose="020F0502020204030204" pitchFamily="34" charset="0"/>
                <a:cs typeface="Calibri" panose="020F0502020204030204" pitchFamily="34" charset="0"/>
              </a:rPr>
              <a:t>चंगाई की सेवा के लिए हाथ रखना</a:t>
            </a:r>
          </a:p>
        </p:txBody>
      </p:sp>
    </p:spTree>
    <p:extLst>
      <p:ext uri="{BB962C8B-B14F-4D97-AF65-F5344CB8AC3E}">
        <p14:creationId xmlns:p14="http://schemas.microsoft.com/office/powerpoint/2010/main" val="1728071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16175</TotalTime>
  <Words>1055</Words>
  <Application>Microsoft Macintosh PowerPoint</Application>
  <PresentationFormat>Widescreen</PresentationFormat>
  <Paragraphs>101</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3204</cp:revision>
  <dcterms:created xsi:type="dcterms:W3CDTF">2022-04-28T10:27:37Z</dcterms:created>
  <dcterms:modified xsi:type="dcterms:W3CDTF">2026-01-23T16:06:09Z</dcterms:modified>
</cp:coreProperties>
</file>